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83" r:id="rId21"/>
    <p:sldId id="284" r:id="rId22"/>
    <p:sldId id="28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114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20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04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13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44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1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0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1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6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9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1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2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5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2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70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10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5781D42-087D-484C-840B-CFDCDDEB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298416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rgbClr val="000000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4628519"/>
            <a:ext cx="8458200" cy="958911"/>
          </a:xfrm>
        </p:spPr>
        <p:txBody>
          <a:bodyPr>
            <a:normAutofit/>
          </a:bodyPr>
          <a:lstStyle/>
          <a:p>
            <a:r>
              <a:rPr lang="hr-HR" sz="4100">
                <a:solidFill>
                  <a:srgbClr val="FFFFFF"/>
                </a:solidFill>
              </a:rPr>
              <a:t>Primarne djelatnosti u Hrvatskoj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5610650"/>
            <a:ext cx="8458200" cy="524935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7" y="1293817"/>
            <a:ext cx="8468826" cy="20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86" y="1339609"/>
            <a:ext cx="11185014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4.Koji tip poljoprivredne kulture je uz žitarice bio najzastupljeniji po ukupnoj zasađenoj površini 2018.?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750221" y="530447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Zelena krma s oranica i vrtova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750221" y="31786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Industrijsko bilje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750221" y="424156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Ugari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9BB008-9A27-4729-AFB2-E9D452140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BE750739-27C6-4949-98CB-91DE69F01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87" y="2550311"/>
            <a:ext cx="4927427" cy="42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18" y="1304694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Prema kategorijama korištenja, koji udio zauzimaju voćnjaci, vinogradi i maslinici?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20C8E2-E5F2-4C18-A60E-41A5B14E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8A84330E-0D8B-48EF-B097-979AE1473B0D}"/>
              </a:ext>
            </a:extLst>
          </p:cNvPr>
          <p:cNvSpPr/>
          <p:nvPr/>
        </p:nvSpPr>
        <p:spPr>
          <a:xfrm>
            <a:off x="1606415" y="326066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3,8%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B324BB8D-F275-480F-AC50-C23E7C938EB4}"/>
              </a:ext>
            </a:extLst>
          </p:cNvPr>
          <p:cNvSpPr/>
          <p:nvPr/>
        </p:nvSpPr>
        <p:spPr>
          <a:xfrm>
            <a:off x="1606415" y="438429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4,8%</a:t>
            </a:r>
          </a:p>
        </p:txBody>
      </p:sp>
      <p:sp>
        <p:nvSpPr>
          <p:cNvPr id="12" name="Pravokutnik 11">
            <a:hlinkClick r:id="rId3" action="ppaction://hlinksldjump"/>
            <a:extLst>
              <a:ext uri="{FF2B5EF4-FFF2-40B4-BE49-F238E27FC236}">
                <a16:creationId xmlns:a16="http://schemas.microsoft.com/office/drawing/2014/main" id="{F7459026-688F-41F1-A4B0-BA213948A3DD}"/>
              </a:ext>
            </a:extLst>
          </p:cNvPr>
          <p:cNvSpPr/>
          <p:nvPr/>
        </p:nvSpPr>
        <p:spPr>
          <a:xfrm>
            <a:off x="1606415" y="555330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5,8%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AB6195-D227-43B3-9F22-B6F7C920F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99" y="2917564"/>
            <a:ext cx="5553015" cy="34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93" y="1302712"/>
            <a:ext cx="11573707" cy="1492132"/>
          </a:xfrm>
        </p:spPr>
        <p:txBody>
          <a:bodyPr>
            <a:normAutofit/>
          </a:bodyPr>
          <a:lstStyle/>
          <a:p>
            <a:r>
              <a:rPr lang="hr-HR" dirty="0"/>
              <a:t>6. Kako nazivamo uzgoj morskih organizama koji pridonose održivom gospodarenju?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D21FD6C-E845-49B2-BA28-484EA430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984A874-43E3-49A0-86D5-0BE83B583F37}"/>
              </a:ext>
            </a:extLst>
          </p:cNvPr>
          <p:cNvSpPr/>
          <p:nvPr/>
        </p:nvSpPr>
        <p:spPr>
          <a:xfrm>
            <a:off x="4789780" y="530213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Ribnjaci</a:t>
            </a:r>
          </a:p>
        </p:txBody>
      </p:sp>
      <p:sp>
        <p:nvSpPr>
          <p:cNvPr id="15" name="Pravokutnik 14">
            <a:hlinkClick r:id="rId3" action="ppaction://hlinksldjump"/>
            <a:extLst>
              <a:ext uri="{FF2B5EF4-FFF2-40B4-BE49-F238E27FC236}">
                <a16:creationId xmlns:a16="http://schemas.microsoft.com/office/drawing/2014/main" id="{DDAF3206-20A7-4473-AA18-4BE52DBEEC28}"/>
              </a:ext>
            </a:extLst>
          </p:cNvPr>
          <p:cNvSpPr/>
          <p:nvPr/>
        </p:nvSpPr>
        <p:spPr>
          <a:xfrm>
            <a:off x="7703968" y="406315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Ribarstvo</a:t>
            </a:r>
          </a:p>
        </p:txBody>
      </p:sp>
      <p:sp>
        <p:nvSpPr>
          <p:cNvPr id="16" name="Pravokutnik 15">
            <a:hlinkClick r:id="rId4" action="ppaction://hlinksldjump"/>
            <a:extLst>
              <a:ext uri="{FF2B5EF4-FFF2-40B4-BE49-F238E27FC236}">
                <a16:creationId xmlns:a16="http://schemas.microsoft.com/office/drawing/2014/main" id="{6F343564-AD24-403B-BAEB-8259C00F72DD}"/>
              </a:ext>
            </a:extLst>
          </p:cNvPr>
          <p:cNvSpPr/>
          <p:nvPr/>
        </p:nvSpPr>
        <p:spPr>
          <a:xfrm>
            <a:off x="2008222" y="406315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Marikultura</a:t>
            </a:r>
          </a:p>
        </p:txBody>
      </p:sp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453" y="1501964"/>
            <a:ext cx="10178322" cy="911182"/>
          </a:xfrm>
        </p:spPr>
        <p:txBody>
          <a:bodyPr>
            <a:normAutofit/>
          </a:bodyPr>
          <a:lstStyle/>
          <a:p>
            <a:r>
              <a:rPr lang="hr-HR" dirty="0"/>
              <a:t>1. Hrvatskom žitnicom nazivamo…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61002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Dalmacija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4213934" y="489883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Slavonija</a:t>
            </a:r>
          </a:p>
        </p:txBody>
      </p:sp>
      <p:sp>
        <p:nvSpPr>
          <p:cNvPr id="13" name="Pravokutnik 12">
            <a:hlinkClick r:id="rId2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7666868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Međimurje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BC9A1FA-B8EA-4F44-87A7-615BEA8C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93" y="1302712"/>
            <a:ext cx="11573707" cy="1492132"/>
          </a:xfrm>
        </p:spPr>
        <p:txBody>
          <a:bodyPr>
            <a:normAutofit/>
          </a:bodyPr>
          <a:lstStyle/>
          <a:p>
            <a:r>
              <a:rPr lang="hr-HR" dirty="0"/>
              <a:t>7. Proizvodnja koje vrste voća je najviše porasla od 2017. do 2018. godine?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D21FD6C-E845-49B2-BA28-484EA430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984A874-43E3-49A0-86D5-0BE83B583F37}"/>
              </a:ext>
            </a:extLst>
          </p:cNvPr>
          <p:cNvSpPr/>
          <p:nvPr/>
        </p:nvSpPr>
        <p:spPr>
          <a:xfrm>
            <a:off x="1582094" y="515451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Masline</a:t>
            </a:r>
          </a:p>
        </p:txBody>
      </p:sp>
      <p:sp>
        <p:nvSpPr>
          <p:cNvPr id="15" name="Pravokutnik 14">
            <a:hlinkClick r:id="rId3" action="ppaction://hlinksldjump"/>
            <a:extLst>
              <a:ext uri="{FF2B5EF4-FFF2-40B4-BE49-F238E27FC236}">
                <a16:creationId xmlns:a16="http://schemas.microsoft.com/office/drawing/2014/main" id="{DDAF3206-20A7-4473-AA18-4BE52DBEEC28}"/>
              </a:ext>
            </a:extLst>
          </p:cNvPr>
          <p:cNvSpPr/>
          <p:nvPr/>
        </p:nvSpPr>
        <p:spPr>
          <a:xfrm>
            <a:off x="1582094" y="406315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Mandarinke</a:t>
            </a:r>
          </a:p>
        </p:txBody>
      </p:sp>
      <p:sp>
        <p:nvSpPr>
          <p:cNvPr id="16" name="Pravokutnik 15">
            <a:hlinkClick r:id="rId4" action="ppaction://hlinksldjump"/>
            <a:extLst>
              <a:ext uri="{FF2B5EF4-FFF2-40B4-BE49-F238E27FC236}">
                <a16:creationId xmlns:a16="http://schemas.microsoft.com/office/drawing/2014/main" id="{6F343564-AD24-403B-BAEB-8259C00F72DD}"/>
              </a:ext>
            </a:extLst>
          </p:cNvPr>
          <p:cNvSpPr/>
          <p:nvPr/>
        </p:nvSpPr>
        <p:spPr>
          <a:xfrm>
            <a:off x="1582094" y="29718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Jabuke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5155DD2-CCAA-45E9-87A4-B0A6CE4D6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2971800"/>
            <a:ext cx="5899430" cy="31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7477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4017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C84376-E942-425B-9FAB-00FDB8B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44" y="1936868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Kako nazivamo najzastupljenija poljoprivredna gospodarstva u Hrvatskoj?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733970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HDI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89601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LAG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01439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OPG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878E33-EC33-4419-8750-DCFA29885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342" y="1395659"/>
            <a:ext cx="8592753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Što je od navedenog </a:t>
            </a:r>
            <a:r>
              <a:rPr lang="hr-HR" dirty="0" err="1"/>
              <a:t>nazastupljenije</a:t>
            </a:r>
            <a:r>
              <a:rPr lang="hr-HR" dirty="0"/>
              <a:t> na prostoru Like?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4D64B-C97A-4C5F-AB66-DFDDFEB7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" name="Picture 2" descr="STOČARSTVO | lokalni.hr">
            <a:hlinkClick r:id="rId3" action="ppaction://hlinksldjump"/>
            <a:extLst>
              <a:ext uri="{FF2B5EF4-FFF2-40B4-BE49-F238E27FC236}">
                <a16:creationId xmlns:a16="http://schemas.microsoft.com/office/drawing/2014/main" id="{4868B5EA-459E-4543-BEF1-FB5D3AD0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17" y="2690909"/>
            <a:ext cx="3173583" cy="17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avijest maslinarima: Preporuča se i dalje tretirati masline protiv  maslinine muhe | Općina Konavle">
            <a:hlinkClick r:id="rId5" action="ppaction://hlinksldjump"/>
            <a:extLst>
              <a:ext uri="{FF2B5EF4-FFF2-40B4-BE49-F238E27FC236}">
                <a16:creationId xmlns:a16="http://schemas.microsoft.com/office/drawing/2014/main" id="{CAB50064-88EC-43BB-B957-CB6C8E694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690909"/>
            <a:ext cx="2679915" cy="17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nograd - Wikipedia">
            <a:hlinkClick r:id="rId5" action="ppaction://hlinksldjump"/>
            <a:extLst>
              <a:ext uri="{FF2B5EF4-FFF2-40B4-BE49-F238E27FC236}">
                <a16:creationId xmlns:a16="http://schemas.microsoft.com/office/drawing/2014/main" id="{7EA4B66E-1B3F-44B3-8D11-19002239D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87" y="4887665"/>
            <a:ext cx="4975156" cy="16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137</Words>
  <Application>Microsoft Office PowerPoint</Application>
  <PresentationFormat>Široki zaslon</PresentationFormat>
  <Paragraphs>42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Pramen</vt:lpstr>
      <vt:lpstr>Primarne djelatnosti u Hrvatskoj</vt:lpstr>
      <vt:lpstr>1. Hrvatskom žitnicom nazivamo…</vt:lpstr>
      <vt:lpstr>PowerPoint prezentacija</vt:lpstr>
      <vt:lpstr>PowerPoint prezentacija</vt:lpstr>
      <vt:lpstr>2. Kako nazivamo najzastupljenija poljoprivredna gospodarstva u Hrvatskoj?</vt:lpstr>
      <vt:lpstr>PowerPoint prezentacija</vt:lpstr>
      <vt:lpstr>PowerPoint prezentacija</vt:lpstr>
      <vt:lpstr>3. Što je od navedenog nazastupljenije na prostoru Like?</vt:lpstr>
      <vt:lpstr>PowerPoint prezentacija</vt:lpstr>
      <vt:lpstr>PowerPoint prezentacija</vt:lpstr>
      <vt:lpstr>4.Koji tip poljoprivredne kulture je uz žitarice bio najzastupljeniji po ukupnoj zasađenoj površini 2018.?</vt:lpstr>
      <vt:lpstr>PowerPoint prezentacija</vt:lpstr>
      <vt:lpstr>PowerPoint prezentacija</vt:lpstr>
      <vt:lpstr>5. Prema kategorijama korištenja, koji udio zauzimaju voćnjaci, vinogradi i maslinici?</vt:lpstr>
      <vt:lpstr>PowerPoint prezentacija</vt:lpstr>
      <vt:lpstr>PowerPoint prezentacija</vt:lpstr>
      <vt:lpstr>6. Kako nazivamo uzgoj morskih organizama koji pridonose održivom gospodarenju?</vt:lpstr>
      <vt:lpstr>PowerPoint prezentacija</vt:lpstr>
      <vt:lpstr>PowerPoint prezentacija</vt:lpstr>
      <vt:lpstr>7. Proizvodnja koje vrste voća je najviše porasla od 2017. do 2018. godine?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Primarne djelatnosti u Hrvatskoj</dc:title>
  <dc:creator>MARKO VLADIĆ</dc:creator>
  <cp:lastModifiedBy>MARKO VLADIĆ</cp:lastModifiedBy>
  <cp:revision>6</cp:revision>
  <dcterms:created xsi:type="dcterms:W3CDTF">2020-10-02T14:53:23Z</dcterms:created>
  <dcterms:modified xsi:type="dcterms:W3CDTF">2020-10-04T10:36:04Z</dcterms:modified>
</cp:coreProperties>
</file>